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9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5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6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08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3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3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C96F7-600B-4C3D-87A8-28507D1B93B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B3E2-E073-460A-A556-C22871ED4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56" y="879745"/>
            <a:ext cx="7888779" cy="40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30" y="544086"/>
            <a:ext cx="2438740" cy="3057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70" y="546100"/>
            <a:ext cx="2770336" cy="305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32" y="510749"/>
            <a:ext cx="2269568" cy="3091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02" y="525033"/>
            <a:ext cx="2467319" cy="3096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630" y="4013200"/>
            <a:ext cx="996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Calvin Fieldhouse		     Asari Larry-</a:t>
            </a:r>
            <a:r>
              <a:rPr lang="en-GB" dirty="0" err="1" smtClean="0"/>
              <a:t>Etah</a:t>
            </a:r>
            <a:r>
              <a:rPr lang="en-GB" dirty="0" smtClean="0"/>
              <a:t>		  </a:t>
            </a:r>
            <a:r>
              <a:rPr lang="en-GB" dirty="0" err="1" smtClean="0"/>
              <a:t>Esin</a:t>
            </a:r>
            <a:r>
              <a:rPr lang="en-GB" dirty="0" smtClean="0"/>
              <a:t> </a:t>
            </a:r>
            <a:r>
              <a:rPr lang="en-GB" dirty="0" err="1" smtClean="0"/>
              <a:t>Soufis</a:t>
            </a:r>
            <a:r>
              <a:rPr lang="en-GB" dirty="0" smtClean="0"/>
              <a:t>-Law	     Grace </a:t>
            </a:r>
            <a:r>
              <a:rPr lang="en-GB" dirty="0" err="1" smtClean="0"/>
              <a:t>Milledge</a:t>
            </a:r>
            <a:r>
              <a:rPr lang="en-GB" dirty="0" smtClean="0"/>
              <a:t> -Smith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10230" y="4902200"/>
            <a:ext cx="1080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Pharmacist		        Pharmacist		  Pharmacist</a:t>
            </a:r>
            <a:r>
              <a:rPr lang="en-GB" dirty="0"/>
              <a:t> </a:t>
            </a:r>
            <a:r>
              <a:rPr lang="en-GB" dirty="0" smtClean="0"/>
              <a:t>               Health and Wellbeing Coach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93630" y="4013200"/>
            <a:ext cx="996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Dr Astrid Harbour		     Dr Ishmit </a:t>
            </a:r>
            <a:r>
              <a:rPr lang="en-GB" dirty="0" err="1" smtClean="0"/>
              <a:t>Moonga</a:t>
            </a:r>
            <a:r>
              <a:rPr lang="en-GB" dirty="0" smtClean="0"/>
              <a:t>	Dr Tom </a:t>
            </a:r>
            <a:r>
              <a:rPr lang="en-GB" dirty="0" err="1" smtClean="0"/>
              <a:t>Stonehouse</a:t>
            </a:r>
            <a:r>
              <a:rPr lang="en-GB" dirty="0" smtClean="0"/>
              <a:t>	             Dr Carlie </a:t>
            </a:r>
            <a:r>
              <a:rPr lang="en-GB" dirty="0" err="1" smtClean="0"/>
              <a:t>Grindey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10230" y="4902200"/>
            <a:ext cx="1080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F2 Doctor		              GP		           </a:t>
            </a:r>
            <a:r>
              <a:rPr lang="en-GB" smtClean="0"/>
              <a:t>F2 Doctor                                     </a:t>
            </a:r>
            <a:r>
              <a:rPr lang="en-GB" dirty="0" err="1" smtClean="0"/>
              <a:t>GP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02" y="594102"/>
            <a:ext cx="2419688" cy="2991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92" y="594102"/>
            <a:ext cx="2588838" cy="2991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32" y="594101"/>
            <a:ext cx="2510868" cy="3002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63" y="605051"/>
            <a:ext cx="2372056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3630" y="4013200"/>
            <a:ext cx="996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Claire Rowsell	                    Georgie Wells Peers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10230" y="4902200"/>
            <a:ext cx="1080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PCA		                               PCA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44" y="602436"/>
            <a:ext cx="2476846" cy="2991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90" y="589047"/>
            <a:ext cx="2485306" cy="29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79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NHS South West Commissioning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Manthorpe Julie (St Peters Medical Centre)</dc:creator>
  <cp:lastModifiedBy>Manthorpe Julie (St Peters Medical Centre)</cp:lastModifiedBy>
  <cp:revision>5</cp:revision>
  <dcterms:created xsi:type="dcterms:W3CDTF">2025-01-23T12:31:09Z</dcterms:created>
  <dcterms:modified xsi:type="dcterms:W3CDTF">2025-01-23T13:54:29Z</dcterms:modified>
</cp:coreProperties>
</file>